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1827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87177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25501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98653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12184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58257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1170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4406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523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94758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7805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3094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5" baseType="lpstr">
      <vt:lpstr>宋体</vt:lpstr>
      <vt:lpstr>Arial</vt:lpstr>
      <vt:lpstr>Calibri</vt:lpstr>
      <vt:lpstr>Calibri Light</vt:lpstr>
      <vt:lpstr>Office 主题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wps</dc:creator>
  <cp:lastModifiedBy/>
  <cp:revision>1</cp:revision>
  <dcterms:created xsi:type="dcterms:W3CDTF">2018-05-25T11:28:37Z</dcterms:created>
</cp:coreProperties>
</file>

<file path=docProps/thumbnail.jpeg>
</file>